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Operaciones de gestión(</a:t>
            </a:r>
            <a:r>
              <a:rPr lang="es-ES" i="1" dirty="0"/>
              <a:t>CRUD) </a:t>
            </a:r>
            <a:r>
              <a:rPr lang="es-ES" dirty="0"/>
              <a:t>sobre los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Alteración del flujo de ejecución.</a:t>
            </a:r>
          </a:p>
          <a:p>
            <a:r>
              <a:rPr lang="es-ES" dirty="0"/>
              <a:t>Comprobación de restricciones.</a:t>
            </a:r>
          </a:p>
          <a:p>
            <a:r>
              <a:rPr lang="es-ES" dirty="0"/>
              <a:t>Visualización del flujo de ejecución.</a:t>
            </a:r>
          </a:p>
          <a:p>
            <a:r>
              <a:rPr lang="es-ES" dirty="0"/>
              <a:t>Exportación de los resultados.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Alteración de la ejecución del flujo de ejecución de un proceso en función de los valores de las salidas. </a:t>
            </a:r>
          </a:p>
          <a:p>
            <a:r>
              <a:rPr lang="es-ES" dirty="0"/>
              <a:t>Comprobación de la corrección de la conexión entre salidas y entradas de las consultas que componen un proceso.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Ejecución paso a paso de los procesos.</a:t>
            </a:r>
          </a:p>
          <a:p>
            <a:r>
              <a:rPr lang="es-ES" dirty="0"/>
              <a:t>Exportar los resultados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48A6A7-253D-458A-97D5-5FD7DF3C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Imagen de </a:t>
            </a:r>
            <a:r>
              <a:rPr lang="es-ES"/>
              <a:t>procesos anidados</a:t>
            </a:r>
          </a:p>
        </p:txBody>
      </p:sp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general del Trabajo de Fin de Grado es integrar en el producto LUCA el concepto de </a:t>
            </a:r>
            <a:r>
              <a:rPr lang="es-ES" i="1" dirty="0"/>
              <a:t>Proceso</a:t>
            </a:r>
          </a:p>
          <a:p>
            <a:r>
              <a:rPr lang="es-ES" dirty="0"/>
              <a:t>Realizado en CIC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Fechas </a:t>
            </a:r>
          </a:p>
          <a:p>
            <a:r>
              <a:rPr lang="es-ES" dirty="0"/>
              <a:t>Destacado, frase resumiendo el objetivo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Antecedentes: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Motivación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838200" y="1525706"/>
            <a:ext cx="1837888" cy="239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7963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Presenter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6842968" y="419739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9774572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6842968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3868373" y="4330169"/>
            <a:ext cx="1807478" cy="213370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BBDD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676088" y="2725331"/>
            <a:ext cx="116187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75851" y="272533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8680856" y="2725331"/>
            <a:ext cx="109371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stCxn id="14" idx="1"/>
            <a:endCxn id="17" idx="4"/>
          </p:cNvCxnSpPr>
          <p:nvPr/>
        </p:nvCxnSpPr>
        <p:spPr>
          <a:xfrm flipH="1">
            <a:off x="5675851" y="539702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947AD6F-A8B2-47AD-A4F5-600ACBF7634F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8951154" y="3654658"/>
            <a:ext cx="1472065" cy="201266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513</Words>
  <Application>Microsoft Office PowerPoint</Application>
  <PresentationFormat>Panorámica</PresentationFormat>
  <Paragraphs>109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Antecedentes: LUCA</vt:lpstr>
      <vt:lpstr>Ejecución de una consulta</vt:lpstr>
      <vt:lpstr>Motivación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101</cp:revision>
  <dcterms:created xsi:type="dcterms:W3CDTF">2018-02-20T17:03:48Z</dcterms:created>
  <dcterms:modified xsi:type="dcterms:W3CDTF">2018-02-26T19:19:09Z</dcterms:modified>
</cp:coreProperties>
</file>